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0" r:id="rId9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5" Type="http://schemas.openxmlformats.org/officeDocument/2006/relationships/slide" Target="slides/slide2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2" name="Google Shape;3792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Image: “Audience @ LeWeb 11 Les Docks-9321”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Authored by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LeWeb14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Provided by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Creative Commons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Located at: 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https://www.flickr.com/photos/86704644@N00/6498827487 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License: 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 BY 2.0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text in these slides is taken from [[COURSE URL]] where it is published under one or more open licenses.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images in these slides are attributed in the notes of the slide on which they appear and licensed as indicated.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3" name="Google Shape;3793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jpg"/></Relationships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581"/>
          <p:cNvSpPr txBox="1"/>
          <p:nvPr>
            <p:ph type="ctrTitle"/>
          </p:nvPr>
        </p:nvSpPr>
        <p:spPr>
          <a:xfrm>
            <a:off x="1106214" y="7271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</a:pPr>
            <a:r>
              <a:rPr lang="zh-CN"/>
              <a:t>Public Speaking</a:t>
            </a:r>
            <a:endParaRPr/>
          </a:p>
        </p:txBody>
      </p:sp>
      <p:sp>
        <p:nvSpPr>
          <p:cNvPr id="3796" name="Google Shape;3796;p581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3429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</a:pPr>
            <a:r>
              <a:rPr lang="zh-CN"/>
              <a:t>Module 1: Introduction to Public Speaking</a:t>
            </a:r>
            <a:endParaRPr/>
          </a:p>
          <a:p>
            <a:pPr indent="-304800" lvl="0" marL="3429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